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4" r:id="rId2"/>
    <p:sldId id="277" r:id="rId3"/>
    <p:sldId id="257" r:id="rId4"/>
    <p:sldId id="282" r:id="rId5"/>
    <p:sldId id="281" r:id="rId6"/>
    <p:sldId id="275" r:id="rId7"/>
    <p:sldId id="273" r:id="rId8"/>
    <p:sldId id="279" r:id="rId9"/>
    <p:sldId id="280" r:id="rId10"/>
    <p:sldId id="276" r:id="rId11"/>
    <p:sldId id="274" r:id="rId12"/>
    <p:sldId id="272" r:id="rId13"/>
  </p:sldIdLst>
  <p:sldSz cx="21240750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60000"/>
    <a:srgbClr val="EBE8E5"/>
    <a:srgbClr val="FF3399"/>
    <a:srgbClr val="8A9AA2"/>
    <a:srgbClr val="FFFFFF"/>
    <a:srgbClr val="FFD966"/>
    <a:srgbClr val="CA56C2"/>
    <a:srgbClr val="969696"/>
    <a:srgbClr val="DB5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F4D1F1-223B-4667-8173-4B65BE9FF7EC}" v="21" dt="2025-09-18T13:52:03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2634" y="-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15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yesha Choudhury" userId="16bcd665-4799-4d89-ba45-23e020deb48c" providerId="ADAL" clId="{C65FAB3B-B891-452F-B458-1148955802DE}"/>
    <pc:docChg chg="undo custSel addSld delSld modSld sldOrd">
      <pc:chgData name="Nooryesha Choudhury" userId="16bcd665-4799-4d89-ba45-23e020deb48c" providerId="ADAL" clId="{C65FAB3B-B891-452F-B458-1148955802DE}" dt="2025-09-18T13:52:03.720" v="127"/>
      <pc:docMkLst>
        <pc:docMk/>
      </pc:docMkLst>
      <pc:sldChg chg="ord">
        <pc:chgData name="Nooryesha Choudhury" userId="16bcd665-4799-4d89-ba45-23e020deb48c" providerId="ADAL" clId="{C65FAB3B-B891-452F-B458-1148955802DE}" dt="2025-09-18T13:21:34.748" v="100"/>
        <pc:sldMkLst>
          <pc:docMk/>
          <pc:sldMk cId="1588872291" sldId="273"/>
        </pc:sldMkLst>
      </pc:sldChg>
      <pc:sldChg chg="ord">
        <pc:chgData name="Nooryesha Choudhury" userId="16bcd665-4799-4d89-ba45-23e020deb48c" providerId="ADAL" clId="{C65FAB3B-B891-452F-B458-1148955802DE}" dt="2025-09-18T13:22:38.775" v="116"/>
        <pc:sldMkLst>
          <pc:docMk/>
          <pc:sldMk cId="2246854251" sldId="274"/>
        </pc:sldMkLst>
      </pc:sldChg>
      <pc:sldChg chg="ord">
        <pc:chgData name="Nooryesha Choudhury" userId="16bcd665-4799-4d89-ba45-23e020deb48c" providerId="ADAL" clId="{C65FAB3B-B891-452F-B458-1148955802DE}" dt="2025-09-18T13:21:29.519" v="98"/>
        <pc:sldMkLst>
          <pc:docMk/>
          <pc:sldMk cId="1777597767" sldId="275"/>
        </pc:sldMkLst>
      </pc:sldChg>
      <pc:sldChg chg="ord">
        <pc:chgData name="Nooryesha Choudhury" userId="16bcd665-4799-4d89-ba45-23e020deb48c" providerId="ADAL" clId="{C65FAB3B-B891-452F-B458-1148955802DE}" dt="2025-09-18T13:22:34.268" v="114"/>
        <pc:sldMkLst>
          <pc:docMk/>
          <pc:sldMk cId="1013800062" sldId="276"/>
        </pc:sldMkLst>
      </pc:sldChg>
      <pc:sldChg chg="modSp mod ord">
        <pc:chgData name="Nooryesha Choudhury" userId="16bcd665-4799-4d89-ba45-23e020deb48c" providerId="ADAL" clId="{C65FAB3B-B891-452F-B458-1148955802DE}" dt="2025-09-18T13:20:31.889" v="76"/>
        <pc:sldMkLst>
          <pc:docMk/>
          <pc:sldMk cId="3664903574" sldId="277"/>
        </pc:sldMkLst>
        <pc:spChg chg="mod">
          <ac:chgData name="Nooryesha Choudhury" userId="16bcd665-4799-4d89-ba45-23e020deb48c" providerId="ADAL" clId="{C65FAB3B-B891-452F-B458-1148955802DE}" dt="2025-09-18T13:01:59.747" v="1" actId="1076"/>
          <ac:spMkLst>
            <pc:docMk/>
            <pc:sldMk cId="3664903574" sldId="277"/>
            <ac:spMk id="14" creationId="{1557FB22-17FB-AF74-00D6-8E621A8D7C70}"/>
          </ac:spMkLst>
        </pc:spChg>
      </pc:sldChg>
      <pc:sldChg chg="del">
        <pc:chgData name="Nooryesha Choudhury" userId="16bcd665-4799-4d89-ba45-23e020deb48c" providerId="ADAL" clId="{C65FAB3B-B891-452F-B458-1148955802DE}" dt="2025-09-18T13:05:06.081" v="72" actId="2696"/>
        <pc:sldMkLst>
          <pc:docMk/>
          <pc:sldMk cId="864337591" sldId="278"/>
        </pc:sldMkLst>
      </pc:sldChg>
      <pc:sldChg chg="modSp mod ord setBg">
        <pc:chgData name="Nooryesha Choudhury" userId="16bcd665-4799-4d89-ba45-23e020deb48c" providerId="ADAL" clId="{C65FAB3B-B891-452F-B458-1148955802DE}" dt="2025-09-18T13:52:03.720" v="127"/>
        <pc:sldMkLst>
          <pc:docMk/>
          <pc:sldMk cId="1374481218" sldId="279"/>
        </pc:sldMkLst>
        <pc:spChg chg="mod">
          <ac:chgData name="Nooryesha Choudhury" userId="16bcd665-4799-4d89-ba45-23e020deb48c" providerId="ADAL" clId="{C65FAB3B-B891-452F-B458-1148955802DE}" dt="2025-09-18T13:51:01.653" v="124" actId="207"/>
          <ac:spMkLst>
            <pc:docMk/>
            <pc:sldMk cId="1374481218" sldId="279"/>
            <ac:spMk id="9" creationId="{2FE84A71-A4A0-99C3-5315-35B3E5322E74}"/>
          </ac:spMkLst>
        </pc:spChg>
        <pc:spChg chg="mod">
          <ac:chgData name="Nooryesha Choudhury" userId="16bcd665-4799-4d89-ba45-23e020deb48c" providerId="ADAL" clId="{C65FAB3B-B891-452F-B458-1148955802DE}" dt="2025-09-18T13:51:32.053" v="126" actId="207"/>
          <ac:spMkLst>
            <pc:docMk/>
            <pc:sldMk cId="1374481218" sldId="279"/>
            <ac:spMk id="14" creationId="{9DF2A4F6-B243-789A-DCEB-9C8DDDB7D43D}"/>
          </ac:spMkLst>
        </pc:spChg>
      </pc:sldChg>
      <pc:sldChg chg="ord setBg">
        <pc:chgData name="Nooryesha Choudhury" userId="16bcd665-4799-4d89-ba45-23e020deb48c" providerId="ADAL" clId="{C65FAB3B-B891-452F-B458-1148955802DE}" dt="2025-09-18T13:22:29.281" v="112"/>
        <pc:sldMkLst>
          <pc:docMk/>
          <pc:sldMk cId="2533885037" sldId="280"/>
        </pc:sldMkLst>
      </pc:sldChg>
      <pc:sldChg chg="ord setBg">
        <pc:chgData name="Nooryesha Choudhury" userId="16bcd665-4799-4d89-ba45-23e020deb48c" providerId="ADAL" clId="{C65FAB3B-B891-452F-B458-1148955802DE}" dt="2025-09-18T13:21:19.830" v="92"/>
        <pc:sldMkLst>
          <pc:docMk/>
          <pc:sldMk cId="3956484417" sldId="281"/>
        </pc:sldMkLst>
      </pc:sldChg>
      <pc:sldChg chg="modSp add mod ord setBg">
        <pc:chgData name="Nooryesha Choudhury" userId="16bcd665-4799-4d89-ba45-23e020deb48c" providerId="ADAL" clId="{C65FAB3B-B891-452F-B458-1148955802DE}" dt="2025-09-18T13:21:03.575" v="84"/>
        <pc:sldMkLst>
          <pc:docMk/>
          <pc:sldMk cId="3834854073" sldId="282"/>
        </pc:sldMkLst>
        <pc:spChg chg="mod">
          <ac:chgData name="Nooryesha Choudhury" userId="16bcd665-4799-4d89-ba45-23e020deb48c" providerId="ADAL" clId="{C65FAB3B-B891-452F-B458-1148955802DE}" dt="2025-09-18T13:05:12.351" v="73" actId="207"/>
          <ac:spMkLst>
            <pc:docMk/>
            <pc:sldMk cId="3834854073" sldId="282"/>
            <ac:spMk id="9" creationId="{4D556696-62C4-0F1A-F376-41DC72934EA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9078E-FA8B-4D54-A1E0-B6E0554C866E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101E-6C7E-42BF-AD7A-73A293101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266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1pPr>
    <a:lvl2pPr marL="1235537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2pPr>
    <a:lvl3pPr marL="2471075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3pPr>
    <a:lvl4pPr marL="3706612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4pPr>
    <a:lvl5pPr marL="4942149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5pPr>
    <a:lvl6pPr marL="6177686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6pPr>
    <a:lvl7pPr marL="7413224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7pPr>
    <a:lvl8pPr marL="8648761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8pPr>
    <a:lvl9pPr marL="9884298" algn="l" defTabSz="2471075" rtl="0" eaLnBrk="1" latinLnBrk="0" hangingPunct="1">
      <a:defRPr sz="32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5C07D-0B46-4B28-0C93-7C703DB1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2DB386-D87F-F045-E996-8E5299072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E9DBAD-B275-B827-2941-9E4D0CBCB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2DB0B5-E845-A262-FFEE-D0588CC149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6948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EDC6D-73A2-255D-E9C8-BF4877477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08FD8C-A86E-BF71-2406-F57DC342A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478CE3-8121-AFAE-041D-0A1CC0F644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AEE2E-B4DE-3C8B-C5F2-4EEDD682BB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901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BEE95-4A59-0D9C-D11C-5128E6B5C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676CD9-5B41-EA49-706D-F408121E46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AEA59A-1736-B0CB-AD59-2E16B28F9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8B429-D4C7-970A-BE21-93DF7538E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48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FC28-7A7C-7144-0E48-132CB891F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FAFDB9-17CA-7E2D-1D10-4544F0269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49556B-2DF5-5C11-16F5-CD8A6B1A81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3001F-7E91-6D66-EC62-144A0804B4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525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FEF2B-8481-E370-F168-C705BA0B5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36B169-5710-CCDD-7BD4-70121342E5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17C259-7C55-D656-A7C8-2A205F530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B00BB-1148-926A-F973-113C37D1D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728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B8EAC-6175-89A6-76F2-63239DBF6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C979C4-4D2E-7041-9A37-BB0FE4256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000B44-2711-8799-1828-33E1163D8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66670-A92C-AC14-0316-08314D09AD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155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C16A4-1723-0509-51B0-F8EFA54FE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015854-935E-EFC4-57E8-7AF62F506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5BE9C8-4E32-BE56-DD5D-A64775F77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7B1AC-62F9-1F30-FE8A-ACF2BF777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465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0BF40-05AD-3388-8A89-F350EB190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AF9CED-4D11-08E8-C00D-CF66D9FDED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AAD918-704C-B7E6-F421-914B758F1A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051A9-EE60-2885-D427-A3D9C0076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828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15A1F-E1C3-0850-E951-CB35FE5B8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715232-043C-5B6F-62EB-4292260A2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7353EF-9C72-3228-9BFD-C74EDCE44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B3D6D-3EB2-08FC-3DB6-D136CEEDB6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24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56F44-365F-8886-8D11-B369D5932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93390F-83B0-1786-05D2-941A584B9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6139E9-AB0E-1872-44BB-EE0F003238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19800-FCF9-6FC0-D05F-C006DACE23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250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625E5-6651-8F32-6C54-70D81072A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405212-40C4-46B0-0AE1-4552F4637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91E637-123F-7A12-A422-D69A48D8C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24710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CE9E8-AE42-B61C-C0A9-22A190923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9101E-6C7E-42BF-AD7A-73A2931014A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22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056" y="4949049"/>
            <a:ext cx="18054638" cy="10528100"/>
          </a:xfrm>
        </p:spPr>
        <p:txBody>
          <a:bodyPr anchor="b"/>
          <a:lstStyle>
            <a:lvl1pPr algn="ctr">
              <a:defRPr sz="1393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94" y="15883154"/>
            <a:ext cx="15930563" cy="7301067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030" indent="0" algn="ctr">
              <a:buNone/>
              <a:defRPr sz="4646"/>
            </a:lvl2pPr>
            <a:lvl3pPr marL="2124060" indent="0" algn="ctr">
              <a:buNone/>
              <a:defRPr sz="4181"/>
            </a:lvl3pPr>
            <a:lvl4pPr marL="3186090" indent="0" algn="ctr">
              <a:buNone/>
              <a:defRPr sz="3717"/>
            </a:lvl4pPr>
            <a:lvl5pPr marL="4248120" indent="0" algn="ctr">
              <a:buNone/>
              <a:defRPr sz="3717"/>
            </a:lvl5pPr>
            <a:lvl6pPr marL="5310149" indent="0" algn="ctr">
              <a:buNone/>
              <a:defRPr sz="3717"/>
            </a:lvl6pPr>
            <a:lvl7pPr marL="6372179" indent="0" algn="ctr">
              <a:buNone/>
              <a:defRPr sz="3717"/>
            </a:lvl7pPr>
            <a:lvl8pPr marL="7434209" indent="0" algn="ctr">
              <a:buNone/>
              <a:defRPr sz="3717"/>
            </a:lvl8pPr>
            <a:lvl9pPr marL="8496239" indent="0" algn="ctr">
              <a:buNone/>
              <a:defRPr sz="371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39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9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00413" y="1610015"/>
            <a:ext cx="4580037" cy="25627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303" y="1610015"/>
            <a:ext cx="13474601" cy="25627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8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7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40" y="7539080"/>
            <a:ext cx="18320147" cy="12579118"/>
          </a:xfrm>
        </p:spPr>
        <p:txBody>
          <a:bodyPr anchor="b"/>
          <a:lstStyle>
            <a:lvl1pPr>
              <a:defRPr sz="1393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9240" y="20237201"/>
            <a:ext cx="18320147" cy="6615061"/>
          </a:xfrm>
        </p:spPr>
        <p:txBody>
          <a:bodyPr/>
          <a:lstStyle>
            <a:lvl1pPr marL="0" indent="0">
              <a:buNone/>
              <a:defRPr sz="5575">
                <a:solidFill>
                  <a:schemeClr val="tx1"/>
                </a:solidFill>
              </a:defRPr>
            </a:lvl1pPr>
            <a:lvl2pPr marL="1062030" indent="0">
              <a:buNone/>
              <a:defRPr sz="4646">
                <a:solidFill>
                  <a:schemeClr val="tx1">
                    <a:tint val="75000"/>
                  </a:schemeClr>
                </a:solidFill>
              </a:defRPr>
            </a:lvl2pPr>
            <a:lvl3pPr marL="2124060" indent="0">
              <a:buNone/>
              <a:defRPr sz="4181">
                <a:solidFill>
                  <a:schemeClr val="tx1">
                    <a:tint val="75000"/>
                  </a:schemeClr>
                </a:solidFill>
              </a:defRPr>
            </a:lvl3pPr>
            <a:lvl4pPr marL="318609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4pPr>
            <a:lvl5pPr marL="424812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5pPr>
            <a:lvl6pPr marL="531014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6pPr>
            <a:lvl7pPr marL="637217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7pPr>
            <a:lvl8pPr marL="743420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8pPr>
            <a:lvl9pPr marL="849623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89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0301" y="8050077"/>
            <a:ext cx="9027319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130" y="8050077"/>
            <a:ext cx="9027319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24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1610022"/>
            <a:ext cx="18320147" cy="58450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71" y="7413073"/>
            <a:ext cx="8985831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71" y="11046105"/>
            <a:ext cx="8985831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53131" y="7413073"/>
            <a:ext cx="9030085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3131" y="11046105"/>
            <a:ext cx="9030085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07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91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0085" y="4354048"/>
            <a:ext cx="10753130" cy="21490205"/>
          </a:xfrm>
        </p:spPr>
        <p:txBody>
          <a:bodyPr/>
          <a:lstStyle>
            <a:lvl1pPr>
              <a:defRPr sz="7433"/>
            </a:lvl1pPr>
            <a:lvl2pPr>
              <a:defRPr sz="6504"/>
            </a:lvl2pPr>
            <a:lvl3pPr>
              <a:defRPr sz="5575"/>
            </a:lvl3pPr>
            <a:lvl4pPr>
              <a:defRPr sz="4646"/>
            </a:lvl4pPr>
            <a:lvl5pPr>
              <a:defRPr sz="4646"/>
            </a:lvl5pPr>
            <a:lvl6pPr>
              <a:defRPr sz="4646"/>
            </a:lvl6pPr>
            <a:lvl7pPr>
              <a:defRPr sz="4646"/>
            </a:lvl7pPr>
            <a:lvl8pPr>
              <a:defRPr sz="4646"/>
            </a:lvl8pPr>
            <a:lvl9pPr>
              <a:defRPr sz="46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11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0085" y="4354048"/>
            <a:ext cx="10753130" cy="21490205"/>
          </a:xfrm>
        </p:spPr>
        <p:txBody>
          <a:bodyPr anchor="t"/>
          <a:lstStyle>
            <a:lvl1pPr marL="0" indent="0">
              <a:buNone/>
              <a:defRPr sz="7433"/>
            </a:lvl1pPr>
            <a:lvl2pPr marL="1062030" indent="0">
              <a:buNone/>
              <a:defRPr sz="6504"/>
            </a:lvl2pPr>
            <a:lvl3pPr marL="2124060" indent="0">
              <a:buNone/>
              <a:defRPr sz="5575"/>
            </a:lvl3pPr>
            <a:lvl4pPr marL="3186090" indent="0">
              <a:buNone/>
              <a:defRPr sz="4646"/>
            </a:lvl4pPr>
            <a:lvl5pPr marL="4248120" indent="0">
              <a:buNone/>
              <a:defRPr sz="4646"/>
            </a:lvl5pPr>
            <a:lvl6pPr marL="5310149" indent="0">
              <a:buNone/>
              <a:defRPr sz="4646"/>
            </a:lvl6pPr>
            <a:lvl7pPr marL="6372179" indent="0">
              <a:buNone/>
              <a:defRPr sz="4646"/>
            </a:lvl7pPr>
            <a:lvl8pPr marL="7434209" indent="0">
              <a:buNone/>
              <a:defRPr sz="4646"/>
            </a:lvl8pPr>
            <a:lvl9pPr marL="8496239" indent="0">
              <a:buNone/>
              <a:defRPr sz="464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6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302" y="8050077"/>
            <a:ext cx="1832014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1F9D7-5DB7-4174-BFD7-0EAF01BCF3F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C26C-D7E0-470F-BA21-997D20038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24060" rtl="0" eaLnBrk="1" latinLnBrk="0" hangingPunct="1">
        <a:lnSpc>
          <a:spcPct val="90000"/>
        </a:lnSpc>
        <a:spcBef>
          <a:spcPct val="0"/>
        </a:spcBef>
        <a:buNone/>
        <a:defRPr sz="10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15" indent="-531015" algn="l" defTabSz="2124060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4" kern="1200">
          <a:solidFill>
            <a:schemeClr val="tx1"/>
          </a:solidFill>
          <a:latin typeface="+mn-lt"/>
          <a:ea typeface="+mn-ea"/>
          <a:cs typeface="+mn-cs"/>
        </a:defRPr>
      </a:lvl1pPr>
      <a:lvl2pPr marL="159304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07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10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77913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84116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90319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96522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902725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2pPr>
      <a:lvl3pPr marL="212406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3pPr>
      <a:lvl4pPr marL="318609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24812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31014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37217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43420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849623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s.lse.ac.uk/impactofsocialsciences/2018/05/11/how-to-design-an-award-winning-conference-poster/" TargetMode="External"/><Relationship Id="rId2" Type="http://schemas.openxmlformats.org/officeDocument/2006/relationships/hyperlink" Target="https://www.liverpool.ac.uk/media/livacuk/computingservices/printing/making-an-impact-with-your-poster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69946-7C2A-35A5-0FCF-1986358BE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301" y="630307"/>
            <a:ext cx="18320147" cy="3223235"/>
          </a:xfrm>
        </p:spPr>
        <p:txBody>
          <a:bodyPr/>
          <a:lstStyle/>
          <a:p>
            <a:pPr algn="ctr"/>
            <a:r>
              <a:rPr lang="en-GB" b="1"/>
              <a:t>Guidance Notes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1D050-680A-8BB0-D429-C1A4179A4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300" y="3371180"/>
            <a:ext cx="18320147" cy="19187185"/>
          </a:xfrm>
        </p:spPr>
        <p:txBody>
          <a:bodyPr>
            <a:normAutofit lnSpcReduction="10000"/>
          </a:bodyPr>
          <a:lstStyle/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400" dirty="0"/>
              <a:t>Please download the relevant colored template corresponding to the topic for which you are making a poster submission. You may delete all others.  </a:t>
            </a:r>
          </a:p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endParaRPr lang="en-US" sz="4400" dirty="0"/>
          </a:p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400" dirty="0"/>
              <a:t>Please do not change the Title-frame colors, nor the border </a:t>
            </a:r>
            <a:r>
              <a:rPr lang="en-US" sz="4400" dirty="0" err="1"/>
              <a:t>colours</a:t>
            </a:r>
            <a:r>
              <a:rPr lang="en-US" sz="4400" dirty="0"/>
              <a:t> as these have been chosen to represent the different topics.</a:t>
            </a:r>
          </a:p>
          <a:p>
            <a:pPr marL="0" indent="0" defTabSz="2471075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4400" dirty="0"/>
          </a:p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400" dirty="0"/>
              <a:t>Please do not change the header and footer. </a:t>
            </a:r>
          </a:p>
          <a:p>
            <a:pPr marL="0" indent="0" defTabSz="2471075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4400" dirty="0"/>
          </a:p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400" dirty="0"/>
              <a:t>You may change the layout of the mid section of the poster template. </a:t>
            </a:r>
          </a:p>
          <a:p>
            <a:pPr marL="0" indent="0" defTabSz="2471075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4400" dirty="0"/>
          </a:p>
          <a:p>
            <a:pPr defTabSz="2471075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400" dirty="0"/>
              <a:t>Please remember to add the logo of your university/organisation to your poster. </a:t>
            </a:r>
          </a:p>
          <a:p>
            <a:pPr marL="0" indent="0" defTabSz="2471075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sz="4400" dirty="0"/>
          </a:p>
          <a:p>
            <a:r>
              <a:rPr lang="en-GB" sz="4400" dirty="0"/>
              <a:t>Where there is image space, add in images, graphs, photographs, diagrams etc. Make sure you have permissions from anyone included in the photographs. If you are selected as a finalist, you will be required to complete a photo consent form.</a:t>
            </a:r>
          </a:p>
          <a:p>
            <a:r>
              <a:rPr lang="en-GB" sz="4400" dirty="0"/>
              <a:t>Please also ensure you are not infringing any copyright or licensing restrictions – remember you cannot reproduce any images that you do not own unless they are produced under free license. If you are selected as a finalist, you will be required to provide a copyright permissions form. </a:t>
            </a:r>
          </a:p>
          <a:p>
            <a:r>
              <a:rPr lang="en-GB" sz="4400" dirty="0"/>
              <a:t>Ensure you are using good quality images to allow for A1 poster printing: i</a:t>
            </a:r>
            <a:r>
              <a:rPr lang="en-US" sz="4400" dirty="0"/>
              <a:t>mage size should be 4680 pixels by 3310 pixels at 100 dpi – </a:t>
            </a:r>
            <a:r>
              <a:rPr lang="en-US" sz="4400" dirty="0" err="1"/>
              <a:t>i.e</a:t>
            </a:r>
            <a:r>
              <a:rPr lang="en-US" sz="4400" dirty="0"/>
              <a:t> roughly 16 Megapixels</a:t>
            </a:r>
            <a:endParaRPr lang="en-GB" sz="4400" dirty="0"/>
          </a:p>
          <a:p>
            <a:pPr marL="0" indent="0">
              <a:buNone/>
            </a:pPr>
            <a:r>
              <a:rPr lang="en-GB" sz="4400" dirty="0"/>
              <a:t>Additional resources below on what makes a good poster which you may find helpful:</a:t>
            </a:r>
          </a:p>
          <a:p>
            <a:r>
              <a:rPr lang="en-GB" sz="4400" dirty="0">
                <a:hlinkClick r:id="rId2"/>
              </a:rPr>
              <a:t>making-an-impact-with-your-poster.pdf (liverpool.ac.uk)</a:t>
            </a:r>
            <a:endParaRPr lang="en-GB" sz="4400" dirty="0"/>
          </a:p>
          <a:p>
            <a:r>
              <a:rPr lang="en-GB" sz="4400" dirty="0">
                <a:hlinkClick r:id="rId3"/>
              </a:rPr>
              <a:t>How to design an award-winning conference poster | Impact of Social Sciences (lse.ac.uk)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463939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94C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5A1CB9-5CA5-EFBA-60D6-4B4BACF0A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2ED43EE-1646-56EC-ABA2-885381FA8760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1991CC-5905-B415-02A7-F2422F9A85C5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63283-9B23-EAE3-83E5-8DD7AB62F7C3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7E2645-060A-7774-B7B2-E5937E5A6762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553A3-527D-AA17-2E3C-D371F420A363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586FAA-6BAE-9CAB-0F79-552C2963CE90}"/>
              </a:ext>
            </a:extLst>
          </p:cNvPr>
          <p:cNvSpPr txBox="1"/>
          <p:nvPr/>
        </p:nvSpPr>
        <p:spPr>
          <a:xfrm>
            <a:off x="1005932" y="3050777"/>
            <a:ext cx="19228886" cy="1446550"/>
          </a:xfrm>
          <a:prstGeom prst="rect">
            <a:avLst/>
          </a:prstGeom>
          <a:solidFill>
            <a:srgbClr val="9694C9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Process Safety</a:t>
            </a:r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A7C647-1687-0A49-8FF2-35FA9E8916D2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1CE013-C1B1-4907-F787-99A1C06DD85E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40516-37F8-1BD2-FC81-08C2CDF0744F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4F973B-E11A-5DC9-A3DD-9A482DDA6FBA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730F6-DED8-F499-5648-EFDDFEFEA054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943480-6DBF-120E-52E4-058A3B695172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F24EBFA8-6CA8-F62D-768E-120938A55A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2129D88-6E70-7B86-30DA-CFCE71DA4FB5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07A4C7-2C15-558A-4BCD-EBE6DBFC6AFF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CF10B5D-80E1-1A14-A1AC-228460C1D8EF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1259E50-F311-D71E-F7B4-62938514F41E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3D7EE060-44CC-7483-5A30-45937FA22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800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68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FC6539-2823-86E9-E682-2E2BD73F5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81E9C2B-BCC8-3F4C-86AD-45188275B378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D57D4E-97F7-BEFB-7496-58C1E376E116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3092ED-7A75-3568-D958-D726C0F3BE2F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2C378D-7761-DACB-C32B-FD510A292254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CD4BB4-387B-24A0-CF6A-E7E18777594C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CADA6F-8BF3-BBD0-D54A-5F7C5D39A3EB}"/>
              </a:ext>
            </a:extLst>
          </p:cNvPr>
          <p:cNvSpPr txBox="1"/>
          <p:nvPr/>
        </p:nvSpPr>
        <p:spPr>
          <a:xfrm>
            <a:off x="1005932" y="2743000"/>
            <a:ext cx="19228886" cy="2062103"/>
          </a:xfrm>
          <a:prstGeom prst="rect">
            <a:avLst/>
          </a:prstGeom>
          <a:solidFill>
            <a:srgbClr val="016881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solidFill>
                  <a:schemeClr val="bg2"/>
                </a:solidFill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solidFill>
                  <a:schemeClr val="bg2"/>
                </a:solidFill>
                <a:latin typeface="Aptos" panose="020B0004020202020204" pitchFamily="34" charset="0"/>
              </a:rPr>
              <a:t>Waste Valorisation and Circular Economy </a:t>
            </a:r>
            <a:r>
              <a:rPr lang="en-US" sz="4400" b="1" dirty="0">
                <a:latin typeface="Aptos" panose="020B0004020202020204" pitchFamily="34" charset="0"/>
              </a:rPr>
              <a:t> </a:t>
            </a: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9BD7A0-B0D0-31E8-3F8A-241368308A76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39327E-F427-D68B-4AC0-051549ACD2DA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09492F-2745-FEA2-7C54-759C4279A33A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C919F1-C6D9-1019-295C-69042FF1D81A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EAD5EB-BFC6-04E1-35A4-236949ADCACF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0CBC4F-6058-E52C-F87F-B840BFFA5AB4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 dirty="0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527E15B6-9953-4A4B-B19B-7057C4F59F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9" y="28318419"/>
            <a:ext cx="2228082" cy="167134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20645CD-8588-E6A2-9900-A378D3652CB4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EA07A3-2CC1-C55A-41EF-37E936D6A3D5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B242739-112D-07B8-1AD7-0F5C1CEB7C76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9AE88E-D8F5-5ABA-A78C-FB25023C1D00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6CDB1355-A5EB-01CA-E778-3C2FA3201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854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8D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3FD88F-7CFB-BFB4-3CB5-D07290DFD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BD01BE6-B447-DC75-9162-A92E081130E4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E13284-6D92-AE64-CA9B-5D85C8BDAFCE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3FEE56-EE19-DF97-B97F-28468BEC0C88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E50347-685B-BB03-711C-58DD5D0AC6AA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816FDC-032E-A4C2-C652-0690ED756F78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7E7B09-D9DA-03CB-7626-45B8DAED1147}"/>
              </a:ext>
            </a:extLst>
          </p:cNvPr>
          <p:cNvSpPr txBox="1"/>
          <p:nvPr/>
        </p:nvSpPr>
        <p:spPr>
          <a:xfrm>
            <a:off x="1005932" y="2743000"/>
            <a:ext cx="19228886" cy="2062103"/>
          </a:xfrm>
          <a:prstGeom prst="rect">
            <a:avLst/>
          </a:prstGeom>
          <a:solidFill>
            <a:srgbClr val="0198D6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Water and Sanitation </a:t>
            </a: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062310-1B71-987B-E473-6B13258DF8F6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295E4-BF3E-EB43-1855-F9EE66DB447A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5CA9F0-DDF4-CF7D-F6FE-6C2592495AEE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033AAF-6858-0651-B7D5-D94FD712EAEF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03DE71-3519-0B45-7D28-37EF7D3AA410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8C15FD-4BE5-08FB-18ED-E76EC60E169C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 dirty="0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E7747447-303F-89C9-9419-66CB550EBB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338097"/>
            <a:ext cx="2359911" cy="165166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FE7345-DAF2-2338-1FCD-F7E97A782701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C23E42-B052-CFBD-3B1B-E67DEDE68BE8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A94E3E2-B9D5-C2D3-A80D-B5993F765938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36C683-B7FE-78C9-0D57-B8CA16299AB0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F615E390-AC0E-E4C1-2D80-3E567D189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9778" y="28338097"/>
            <a:ext cx="2085350" cy="152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10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5F1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AE80BC-EF33-DE85-FB8C-F3D189A95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557FB22-17FB-AF74-00D6-8E621A8D7C70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88EE4-4A51-67FB-CE5D-9A03E5E99C7F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5473C2-0D57-D46C-5DDC-65733AAFD52E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774ED5-57B4-940D-E1A7-DAD0D44B1707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708964-7B73-4B07-83FB-72ECD6F39355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6A7D2D-8CF0-D165-1833-B7C29861C3BF}"/>
              </a:ext>
            </a:extLst>
          </p:cNvPr>
          <p:cNvSpPr txBox="1"/>
          <p:nvPr/>
        </p:nvSpPr>
        <p:spPr>
          <a:xfrm>
            <a:off x="1005932" y="2773778"/>
            <a:ext cx="19228886" cy="2000548"/>
          </a:xfrm>
          <a:prstGeom prst="rect">
            <a:avLst/>
          </a:prstGeom>
          <a:solidFill>
            <a:srgbClr val="DB5F17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Digitalisation and Artificial Intelligence  </a:t>
            </a: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CE4FA4-6975-722A-3A8A-296042FF0362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8E6BB-CF16-0096-365D-B9E74A545849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75DD04-3689-E1E7-7A52-9EE3CC0B32DE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299EF8-F91D-E472-C43F-6DD75B5A7753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C2755C-CE9C-7B9E-88DB-9987B49F6970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8E62A90-A9F3-AB22-BD4E-59331DA37D33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6A0CEC5B-FFF8-DFF6-89C0-61D0A954E9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FB3DBD-6E0D-A33B-B9C1-A5213D39BE3D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E68DF06-0084-B2FF-512D-BB049B627CF2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ED1F75-8FA7-B018-EDA6-A34B307AF017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9AC90E7-AE53-CD5F-C8B0-7E4F2FF26E39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DC74183E-C628-30DF-0C4A-B14B8DE7A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415848"/>
            <a:ext cx="1849984" cy="157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90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9D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284657-A4B4-1057-BF00-33BCAE4A0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D7626A7-D8BF-C8F4-9B4A-773EC6F3997D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495795-51D7-C25B-54F3-E1766F814755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E6C15-A992-0ADC-972F-8E2AE5D14A62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935A2D-536C-EF1F-4093-B88D315FE4A3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93F372-10AE-0662-DF63-F733752937CE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79FF6F-0E68-C0D7-2AD5-56280E0ECDD7}"/>
              </a:ext>
            </a:extLst>
          </p:cNvPr>
          <p:cNvSpPr txBox="1"/>
          <p:nvPr/>
        </p:nvSpPr>
        <p:spPr>
          <a:xfrm>
            <a:off x="1005932" y="2743000"/>
            <a:ext cx="19228886" cy="2062103"/>
          </a:xfrm>
          <a:prstGeom prst="rect">
            <a:avLst/>
          </a:prstGeom>
          <a:solidFill>
            <a:srgbClr val="4C9D34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b="1" dirty="0">
                <a:latin typeface="Aptos" panose="020B0004020202020204" pitchFamily="34" charset="0"/>
              </a:rPr>
              <a:t>Priority topic area: Energy and Climate Action</a:t>
            </a: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3C9CA4-E1F7-2B3C-00DF-C7A19E1CB2B8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A888D-26D6-224E-75BD-6E6413CB66D0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028E04-405A-5F3E-75D7-68DDBE2FFAB3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F512C-4E7A-49C8-B5AF-B64D0871DED0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6265EF-4E3C-2904-B745-6416ACE3F40A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928327-77A1-E6E6-ED7B-7472843F0713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 dirty="0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FE36A520-2573-292A-32B9-9097DA9AC0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9" y="28419332"/>
            <a:ext cx="2085350" cy="157043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208A33-CED1-2A8A-F7EF-D7C1DFF87F25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DEAECC-0440-7C12-6455-1681B9A6F4C1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AA5E09D-B536-7010-D01B-D31A5ADEF41C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4F5234-423F-F909-7C50-A526C6F2BF95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D7A4CB45-4296-EC70-659A-AA23A7138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436651"/>
            <a:ext cx="2085350" cy="157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64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B98F71-9748-B2BF-860B-7B5BDBBB7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DBBA45D-13D5-1AA2-E3EF-816D83961B81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CBBF58-1466-C4B0-9663-67DEA6D56DC6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1E090F-70BF-A3C7-49A6-0EED73AA701A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3E69AC-475F-9A49-A3B9-3C4E0306949D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54F9D0-6992-A71A-232F-57257B8588FE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556696-62C4-0F1A-F376-41DC72934EA2}"/>
              </a:ext>
            </a:extLst>
          </p:cNvPr>
          <p:cNvSpPr txBox="1"/>
          <p:nvPr/>
        </p:nvSpPr>
        <p:spPr>
          <a:xfrm>
            <a:off x="1005932" y="3050777"/>
            <a:ext cx="19228886" cy="14465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Engineering Biology </a:t>
            </a:r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3C6E97-862D-F998-0658-D2AAE339B69E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A0B49-BA07-15B6-07B9-34CEC6320BE0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2BCCFC-28F5-C7DA-7996-7772E8B3C0D3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814FC9-5603-AF36-AC26-2CA12614D77E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B408D8-FC4E-2361-3C49-0523768B2E97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4BB3BB-B57C-2EA3-238C-BB54F8F2A957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E4F34C7C-7FE8-E975-368B-28A10EFBAF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7E5652-B536-675E-9F0B-1F61C9C4201D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9D7D93-D2ED-342D-CDAE-F1133B0095A5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E664E8F-AFBD-404E-FDBE-D61FEEF2D21E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FD85526-6E9B-5B64-42E2-7BE9A93C1787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49087751-73E1-9B5A-54B0-F87155BFB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4854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E07CF4-723F-5D8C-C52C-15944BCC8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6A775C-D122-2C3E-23F5-7CBB79BAF313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C52A-0714-93D0-25AF-0B72856FB51C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E61553-0A9C-C6C4-E776-1F1589ABED69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AC637-7BED-F55D-374C-B61FD045B023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220347-0B74-1DF0-0D66-CA953AF279B7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C4804B-EC29-6C0E-C444-2F58A26A27DD}"/>
              </a:ext>
            </a:extLst>
          </p:cNvPr>
          <p:cNvSpPr txBox="1"/>
          <p:nvPr/>
        </p:nvSpPr>
        <p:spPr>
          <a:xfrm>
            <a:off x="1005932" y="3050777"/>
            <a:ext cx="19228886" cy="14465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Environmental Protection and Improvement </a:t>
            </a:r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BDE417-5ECC-4CC4-866D-A6309D882467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983A4-84F4-AEE2-BB23-82BDFCF1658E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0F5EE5-0AF3-7090-1D51-7DDBD5B422BF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A31399-A828-9FCF-5454-E22E2ED6E117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4BA8D7-2A42-75E1-BCAC-0017707D2342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C87B6D-B908-38B5-F3D1-A47E9CF6C6BF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AE88F4F4-26E2-F8CB-A49A-90BB42870C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A1EFD92-7202-EACB-65A2-6CF394EACEDD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A92689F-6217-BE84-5B7E-BF1286D1D170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628B2CA-15B0-9CF0-712C-0131F99CC497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B65C5EA-D913-B83C-1E15-61A8B44E7DFF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7410A24A-AFBE-6702-3762-E68B8284A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484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F227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430DE7-5E5E-2BB1-306F-7200D6D07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4D6C75-BC0F-2BA2-29E7-52E852BD5CA1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5E11E3-E25B-786B-8861-052BB5B064A9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51FFBF-606C-59AE-710E-2C9EEAAF1CA9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59A4B9-E796-32EE-676D-2A9F4148F607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0B03A-EA77-1203-AA31-C7B6BEEEA313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E0ECA-A6F9-09D6-FE60-D0D12E45DE18}"/>
              </a:ext>
            </a:extLst>
          </p:cNvPr>
          <p:cNvSpPr txBox="1"/>
          <p:nvPr/>
        </p:nvSpPr>
        <p:spPr>
          <a:xfrm>
            <a:off x="1005932" y="2743000"/>
            <a:ext cx="19228886" cy="2062103"/>
          </a:xfrm>
          <a:prstGeom prst="rect">
            <a:avLst/>
          </a:prstGeom>
          <a:solidFill>
            <a:srgbClr val="6F2277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solidFill>
                  <a:schemeClr val="bg2"/>
                </a:solidFill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solidFill>
                  <a:schemeClr val="bg2"/>
                </a:solidFill>
                <a:latin typeface="Aptos" panose="020B0004020202020204" pitchFamily="34" charset="0"/>
              </a:rPr>
              <a:t>Excellence in Education, Skills and Training  </a:t>
            </a:r>
            <a:endParaRPr lang="en-GB" sz="3600" b="1" kern="100" dirty="0">
              <a:solidFill>
                <a:schemeClr val="bg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D8D38-49F5-4C3F-22EB-EA01C99AE104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2C3BD4-1B12-6A04-536A-B194E621A420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4E9FD7-C05F-A844-1CBE-7A95A62BB501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330E51-7AD0-62C5-4F86-97C46E268A0E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200300-8DD5-030A-4BEC-09741CDF9CE2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8C8B7D-D169-A352-D0E0-BB3CE331AC66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F1C4CEFC-C906-3C22-ED61-BF3207997E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9" y="28419332"/>
            <a:ext cx="2085350" cy="157043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83FD763-2EAD-FDD6-5C51-B51559918202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2CA239-CABC-EED4-1E16-0E5199B5C26E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F7DCD83-7409-0D0A-E389-61CF2453D5E5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49579E-5A98-0367-B6D0-C6857F739769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6621F8A3-0EC4-0775-A678-FE046FF9B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460146"/>
            <a:ext cx="1797800" cy="152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59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BD1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B70580-4B08-795A-6BD0-D6C01E8EE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85F87F1-EB7F-5D6B-C3B2-0AF24F7EC6D0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E3289B-42A5-6C5F-E75F-64A96D080F59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6429BB-F5A9-AC4D-4515-F011B2AD4E87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8AB502-FBDF-9FAF-6155-FB188F04C91C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A1E16F-0921-8482-7917-764476D1D776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66D8EE-067D-D669-36CB-608249B95FD5}"/>
              </a:ext>
            </a:extLst>
          </p:cNvPr>
          <p:cNvSpPr txBox="1"/>
          <p:nvPr/>
        </p:nvSpPr>
        <p:spPr>
          <a:xfrm>
            <a:off x="1005932" y="2743000"/>
            <a:ext cx="19228886" cy="2062103"/>
          </a:xfrm>
          <a:prstGeom prst="rect">
            <a:avLst/>
          </a:prstGeom>
          <a:solidFill>
            <a:srgbClr val="B4BD10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Food and Drink </a:t>
            </a:r>
          </a:p>
          <a:p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783DB1-50D5-E938-19C7-32BAE1EC5B01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F7449E-C2B7-4B36-76D9-F17C872CC633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069A8-4DBD-6BF2-170C-44A09CC971F7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 dirty="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05D82E-2E39-332D-4ABC-8173BCDF7A21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4BEE79-2EB7-0859-1F67-F13C15D18B5E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00795B-48B0-3A29-5232-37192CCEA445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0232F54B-2769-FA7C-CD70-03B6B7294C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84118"/>
            <a:ext cx="2359911" cy="150564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FA8FC84-FB42-0ED8-EFD1-AED54DEF8566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94B4D7-BD40-686B-3E91-150B9CFA3F05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F5EE391-DB6A-75B9-EE31-49644C64898B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7CEB9F-E789-1856-6A44-D95D1D52DEF5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B2D745B2-CA9C-CB57-1C58-59E3523A0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480634"/>
            <a:ext cx="2085350" cy="150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872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947A37-4552-ECD7-3860-95B0BEEF4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F2A4F6-B243-789A-DCEB-9C8DDDB7D43D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178C6E-069C-8E43-34AD-15F2A59FA33C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F32165-59A9-78CE-25AF-F400E05C84ED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03F64E-95F5-E183-9CFE-3FD7492DB853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D315A-46B7-77F4-C135-088A4E251354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E84A71-A4A0-99C3-5315-35B3E5322E74}"/>
              </a:ext>
            </a:extLst>
          </p:cNvPr>
          <p:cNvSpPr txBox="1"/>
          <p:nvPr/>
        </p:nvSpPr>
        <p:spPr>
          <a:xfrm>
            <a:off x="1005932" y="3050777"/>
            <a:ext cx="19228886" cy="1446550"/>
          </a:xfrm>
          <a:prstGeom prst="rect">
            <a:avLst/>
          </a:prstGeom>
          <a:solidFill>
            <a:srgbClr val="CC0000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Health and Wellbeing </a:t>
            </a:r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7191A7-C3BF-F490-8995-FD05888D40D6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4ED4AA-C21F-E727-915C-1BCA7F4F47F5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6EA077-4FBC-90C0-A735-5FA3FECD46C9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841857-EE79-A92F-EB2E-CAE7D5C9ED80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9D739E-2A64-3562-B318-E1F04B38D070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83A4DB-2981-31A0-7155-E7DF542FAAFA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CA74AC6F-6B72-878C-BDA4-933FF75E9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CB2D5F5-E16F-ED8F-33F5-C8736E1BD962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AC5AC5-8696-885D-1610-6E4ED66D3799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971296D-CC6F-C5E1-3CE2-1B44150C3AD5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954F42-526B-604B-5029-9A912A0FFAB2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9EC99FB3-C1B1-D2F4-D18A-709BF7739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481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A9AA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4C9440-1F77-4486-0DA7-7BC4AC345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C14CD84-0146-31BF-7C0E-1510678A35B3}"/>
              </a:ext>
            </a:extLst>
          </p:cNvPr>
          <p:cNvSpPr/>
          <p:nvPr/>
        </p:nvSpPr>
        <p:spPr>
          <a:xfrm>
            <a:off x="312738" y="342900"/>
            <a:ext cx="20615274" cy="29656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663747-1A91-5B05-CC5A-3D41FC864D9F}"/>
              </a:ext>
            </a:extLst>
          </p:cNvPr>
          <p:cNvSpPr txBox="1"/>
          <p:nvPr/>
        </p:nvSpPr>
        <p:spPr>
          <a:xfrm>
            <a:off x="3411537" y="358942"/>
            <a:ext cx="12869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ADD THE TITLE OF YOUR PROJECT HERE</a:t>
            </a:r>
          </a:p>
          <a:p>
            <a:pPr algn="ctr"/>
            <a:r>
              <a:rPr lang="en-GB" sz="3600">
                <a:latin typeface="Aptos" panose="020B0004020202020204" pitchFamily="34" charset="0"/>
              </a:rPr>
              <a:t>PLEASE USE FONT APTOS SIZE 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0CDAFD-A0D5-2C3B-689A-FB92AF732D42}"/>
              </a:ext>
            </a:extLst>
          </p:cNvPr>
          <p:cNvSpPr txBox="1"/>
          <p:nvPr/>
        </p:nvSpPr>
        <p:spPr>
          <a:xfrm>
            <a:off x="1029986" y="665060"/>
            <a:ext cx="27178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/>
              <a:t>Replace with logo of your organisation</a:t>
            </a:r>
          </a:p>
          <a:p>
            <a:endParaRPr lang="en-US" sz="2400" dirty="0"/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0446EC-9615-C74D-B19B-7ACD5AC9C33E}"/>
              </a:ext>
            </a:extLst>
          </p:cNvPr>
          <p:cNvSpPr txBox="1"/>
          <p:nvPr/>
        </p:nvSpPr>
        <p:spPr>
          <a:xfrm>
            <a:off x="17517018" y="573681"/>
            <a:ext cx="271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Replace with logo of secondary  organisation if needed</a:t>
            </a:r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4FD4C8-2B60-78D1-5C2A-CF5259314422}"/>
              </a:ext>
            </a:extLst>
          </p:cNvPr>
          <p:cNvSpPr txBox="1"/>
          <p:nvPr/>
        </p:nvSpPr>
        <p:spPr>
          <a:xfrm>
            <a:off x="312738" y="2230813"/>
            <a:ext cx="1941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Add your name and the names of all people in your group use font Aptos size 24</a:t>
            </a: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46BABC-ED58-E694-9B43-A5D71BDC6138}"/>
              </a:ext>
            </a:extLst>
          </p:cNvPr>
          <p:cNvSpPr txBox="1"/>
          <p:nvPr/>
        </p:nvSpPr>
        <p:spPr>
          <a:xfrm>
            <a:off x="1005932" y="3050777"/>
            <a:ext cx="19228886" cy="1446550"/>
          </a:xfrm>
          <a:prstGeom prst="rect">
            <a:avLst/>
          </a:prstGeom>
          <a:solidFill>
            <a:srgbClr val="8A9AA2"/>
          </a:solidFill>
          <a:ln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endParaRPr lang="en-US" sz="4400" b="1" dirty="0">
              <a:latin typeface="Aptos" panose="020B0004020202020204" pitchFamily="34" charset="0"/>
            </a:endParaRPr>
          </a:p>
          <a:p>
            <a:pPr algn="ctr"/>
            <a:r>
              <a:rPr lang="en-US" sz="4400" dirty="0">
                <a:latin typeface="Aptos" panose="020B0004020202020204" pitchFamily="34" charset="0"/>
              </a:rPr>
              <a:t>Priority Topic Area: </a:t>
            </a:r>
            <a:r>
              <a:rPr lang="en-US" sz="4400" b="1" dirty="0">
                <a:latin typeface="Aptos" panose="020B0004020202020204" pitchFamily="34" charset="0"/>
              </a:rPr>
              <a:t>Materials, Mining and Minerals</a:t>
            </a:r>
            <a:endParaRPr lang="en-GB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FE91EE-0C55-804A-000F-9E7562003749}"/>
              </a:ext>
            </a:extLst>
          </p:cNvPr>
          <p:cNvSpPr txBox="1"/>
          <p:nvPr/>
        </p:nvSpPr>
        <p:spPr>
          <a:xfrm>
            <a:off x="1029986" y="5066264"/>
            <a:ext cx="8497297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Aim/planned deliverables (Add in your own most appropriate heading here)</a:t>
            </a:r>
          </a:p>
          <a:p>
            <a:r>
              <a:rPr lang="en-US" sz="2400" dirty="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problem are you trying to solve? IN FONT APTOS, SIZE 24 100 WORDS MAX INTRODUCTION</a:t>
            </a: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1FC6EA-D08C-5B60-E1D8-0AA7D8C96AE8}"/>
              </a:ext>
            </a:extLst>
          </p:cNvPr>
          <p:cNvSpPr txBox="1"/>
          <p:nvPr/>
        </p:nvSpPr>
        <p:spPr>
          <a:xfrm>
            <a:off x="10327583" y="9997476"/>
            <a:ext cx="9907235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– Methodology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WORDS MAX METHODOLOGY IN FONT APTOS, SIZE 24 </a:t>
            </a:r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BF8D2-9B19-819B-2E76-1D5861038E5C}"/>
              </a:ext>
            </a:extLst>
          </p:cNvPr>
          <p:cNvSpPr txBox="1"/>
          <p:nvPr/>
        </p:nvSpPr>
        <p:spPr>
          <a:xfrm>
            <a:off x="956003" y="24673136"/>
            <a:ext cx="1171496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Benefit to society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WORD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MAX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DOES THIS BENEFIT SOCIETY 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 FONT APTOS, SIZE 24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330BF8-7853-6A33-7A81-5D4E1DA51ED1}"/>
              </a:ext>
            </a:extLst>
          </p:cNvPr>
          <p:cNvSpPr txBox="1"/>
          <p:nvPr/>
        </p:nvSpPr>
        <p:spPr>
          <a:xfrm>
            <a:off x="985622" y="15805263"/>
            <a:ext cx="8586027" cy="5386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>
                <a:solidFill>
                  <a:srgbClr val="474738"/>
                </a:solidFill>
                <a:effectLst/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Outputs/Results/findings (Add in your own most appropriate heading here)</a:t>
            </a: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WORDS MAX OUTPUTS</a:t>
            </a:r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/RESULTS/FINDINGS </a:t>
            </a:r>
            <a:r>
              <a:rPr lang="en-US" sz="2400">
                <a:solidFill>
                  <a:srgbClr val="474738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FONT APTOS, SIZE 24 </a:t>
            </a: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436138-28AA-8F12-F30A-3AF9D461226E}"/>
              </a:ext>
            </a:extLst>
          </p:cNvPr>
          <p:cNvSpPr txBox="1"/>
          <p:nvPr/>
        </p:nvSpPr>
        <p:spPr>
          <a:xfrm>
            <a:off x="3600450" y="28496351"/>
            <a:ext cx="142630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References/Acknowledgements</a:t>
            </a: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A9D2FE-D452-E0D1-94F0-EA2A79FE95EE}"/>
              </a:ext>
            </a:extLst>
          </p:cNvPr>
          <p:cNvSpPr txBox="1"/>
          <p:nvPr/>
        </p:nvSpPr>
        <p:spPr>
          <a:xfrm>
            <a:off x="12962021" y="24636932"/>
            <a:ext cx="7293107" cy="3575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474738"/>
                </a:solidFill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Next steps</a:t>
            </a:r>
            <a:endParaRPr lang="en-US" sz="2800" b="1">
              <a:solidFill>
                <a:srgbClr val="474738"/>
              </a:solidFill>
              <a:effectLst/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474738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WORDS MAX ON HOW THIS WORK COULD BE DEVELOPED IN FONT APTOS, SIZE 24</a:t>
            </a: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solidFill>
                <a:srgbClr val="474738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logo for a company&#10;&#10;Description automatically generated">
            <a:extLst>
              <a:ext uri="{FF2B5EF4-FFF2-40B4-BE49-F238E27FC236}">
                <a16:creationId xmlns:a16="http://schemas.microsoft.com/office/drawing/2014/main" id="{9C191240-D89F-AE40-B83D-BA8EAC933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8" y="28419331"/>
            <a:ext cx="2085351" cy="157043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73F1249-E81B-8DE4-F3E0-3FA326B11912}"/>
              </a:ext>
            </a:extLst>
          </p:cNvPr>
          <p:cNvSpPr/>
          <p:nvPr/>
        </p:nvSpPr>
        <p:spPr>
          <a:xfrm>
            <a:off x="10327583" y="5052683"/>
            <a:ext cx="9907235" cy="4697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1F05D4-E0A4-E0B8-2061-1E2E0EF24D06}"/>
              </a:ext>
            </a:extLst>
          </p:cNvPr>
          <p:cNvSpPr/>
          <p:nvPr/>
        </p:nvSpPr>
        <p:spPr>
          <a:xfrm>
            <a:off x="1005932" y="9997475"/>
            <a:ext cx="8497297" cy="538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E247E8-7BC0-9C66-E5D2-9D36F5026955}"/>
              </a:ext>
            </a:extLst>
          </p:cNvPr>
          <p:cNvSpPr/>
          <p:nvPr/>
        </p:nvSpPr>
        <p:spPr>
          <a:xfrm>
            <a:off x="10019903" y="15805263"/>
            <a:ext cx="10235225" cy="5386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6BDB67-2886-BC3F-429D-6408FD0E0287}"/>
              </a:ext>
            </a:extLst>
          </p:cNvPr>
          <p:cNvSpPr/>
          <p:nvPr/>
        </p:nvSpPr>
        <p:spPr>
          <a:xfrm>
            <a:off x="956003" y="21462906"/>
            <a:ext cx="19299125" cy="292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Image or graph space</a:t>
            </a:r>
            <a:endParaRPr lang="en-GB" sz="5400">
              <a:solidFill>
                <a:schemeClr val="tx1"/>
              </a:solidFill>
            </a:endParaRPr>
          </a:p>
        </p:txBody>
      </p:sp>
      <p:pic>
        <p:nvPicPr>
          <p:cNvPr id="1026" name="Picture 2" descr="Chemical Engineering - Swansea University">
            <a:extLst>
              <a:ext uri="{FF2B5EF4-FFF2-40B4-BE49-F238E27FC236}">
                <a16:creationId xmlns:a16="http://schemas.microsoft.com/office/drawing/2014/main" id="{C083171F-F032-6898-AD53-F0949CDC8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468" y="28397088"/>
            <a:ext cx="1872082" cy="15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885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9EF1E3D9B41142B7B531C8B798B32F" ma:contentTypeVersion="13" ma:contentTypeDescription="Create a new document." ma:contentTypeScope="" ma:versionID="41a702b312361e2f9a26f60cd7636196">
  <xsd:schema xmlns:xsd="http://www.w3.org/2001/XMLSchema" xmlns:xs="http://www.w3.org/2001/XMLSchema" xmlns:p="http://schemas.microsoft.com/office/2006/metadata/properties" xmlns:ns2="9f6f26d4-9df1-49d7-8456-a6184b3b3c83" xmlns:ns3="b4e63e3e-d05a-4992-bcbc-79a7026d7978" targetNamespace="http://schemas.microsoft.com/office/2006/metadata/properties" ma:root="true" ma:fieldsID="0fcd596648489c92dbc08b78ec0eb33e" ns2:_="" ns3:_="">
    <xsd:import namespace="9f6f26d4-9df1-49d7-8456-a6184b3b3c83"/>
    <xsd:import namespace="b4e63e3e-d05a-4992-bcbc-79a7026d7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f26d4-9df1-49d7-8456-a6184b3b3c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56237a7-7071-4e19-8c1f-699d1949a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63e3e-d05a-4992-bcbc-79a7026d797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7aebe3f-42a3-45b3-aea3-1d94ac9ab555}" ma:internalName="TaxCatchAll" ma:showField="CatchAllData" ma:web="b4e63e3e-d05a-4992-bcbc-79a7026d79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6f26d4-9df1-49d7-8456-a6184b3b3c83">
      <Terms xmlns="http://schemas.microsoft.com/office/infopath/2007/PartnerControls"/>
    </lcf76f155ced4ddcb4097134ff3c332f>
    <TaxCatchAll xmlns="b4e63e3e-d05a-4992-bcbc-79a7026d7978" xsi:nil="true"/>
  </documentManagement>
</p:properties>
</file>

<file path=customXml/itemProps1.xml><?xml version="1.0" encoding="utf-8"?>
<ds:datastoreItem xmlns:ds="http://schemas.openxmlformats.org/officeDocument/2006/customXml" ds:itemID="{BEB388DE-B807-49BA-B6AB-C9A13B50B968}"/>
</file>

<file path=customXml/itemProps2.xml><?xml version="1.0" encoding="utf-8"?>
<ds:datastoreItem xmlns:ds="http://schemas.openxmlformats.org/officeDocument/2006/customXml" ds:itemID="{A4DD592A-43BB-41CC-9A1D-E403B3D15E8C}"/>
</file>

<file path=customXml/itemProps3.xml><?xml version="1.0" encoding="utf-8"?>
<ds:datastoreItem xmlns:ds="http://schemas.openxmlformats.org/officeDocument/2006/customXml" ds:itemID="{D5610E18-D4E1-4F14-8B70-B2F2539B688E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1776</TotalTime>
  <Words>2562</Words>
  <Application>Microsoft Office PowerPoint</Application>
  <PresentationFormat>Custom</PresentationFormat>
  <Paragraphs>611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Black</vt:lpstr>
      <vt:lpstr>Arial</vt:lpstr>
      <vt:lpstr>Calibri</vt:lpstr>
      <vt:lpstr>Calibri Light</vt:lpstr>
      <vt:lpstr>Office Theme</vt:lpstr>
      <vt:lpstr>Guidance Notes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Cox</dc:creator>
  <cp:lastModifiedBy>Nooryesha Choudhury</cp:lastModifiedBy>
  <cp:revision>3</cp:revision>
  <dcterms:created xsi:type="dcterms:W3CDTF">2024-02-01T09:25:11Z</dcterms:created>
  <dcterms:modified xsi:type="dcterms:W3CDTF">2025-09-18T13:52:09Z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0x0101008D9EF1E3D9B41142B7B531C8B798B32F</vt:lpwstr>
  </property>
</Properties>
</file>